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9" r:id="rId2"/>
    <p:sldId id="263" r:id="rId3"/>
    <p:sldId id="264" r:id="rId4"/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D29EF-F87D-4EF7-8343-159D03CC98B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AE7D9-CF40-4FBF-B20C-8710CFCC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11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Genomap</a:t>
            </a:r>
            <a:r>
              <a:rPr lang="en-US" dirty="0"/>
              <a:t> </a:t>
            </a:r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E7D9-CF40-4FBF-B20C-8710CFCC9D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73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iNMF</a:t>
            </a:r>
            <a:r>
              <a:rPr lang="en-US" dirty="0"/>
              <a:t>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E7D9-CF40-4FBF-B20C-8710CFCC9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9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7E636-F9C5-0395-6163-BE9A7471B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3D31B-41FE-8EE1-89FB-116C1C76F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F8A8F-01CF-2163-5A22-D4BA20E35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BBKNN </a:t>
            </a:r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804F3-5076-2849-2DDF-C02DD463A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E7D9-CF40-4FBF-B20C-8710CFCC9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2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84743-83F3-5024-331D-EDDE78636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A59CF-72FD-08B5-670D-9BF194AAF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6D44A-FF14-E168-9A08-E0A0108B5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Scanorama</a:t>
            </a:r>
            <a:r>
              <a:rPr lang="en-US" dirty="0"/>
              <a:t> </a:t>
            </a:r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A7612-990B-BF7F-8940-4F9E47D67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AE7D9-CF40-4FBF-B20C-8710CFCC9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0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9699-1BDA-9C75-73E0-49C3D5A91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16187-452C-18E4-0D09-308AF0BC5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88799-D986-065F-393E-165B2C277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28E11-F1A4-C3F2-CFA3-7E260B36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B923E-260B-BA24-7800-1B3017DA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1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22D6-28CA-5D23-A47C-088A3E3B6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0BC0C-C154-E193-D6C9-C85ADF63E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CA810-C02B-2C9A-9356-5063F587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4BDC2-60D0-F524-CA47-0764A1C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D2046-559C-E2AE-9B01-ED64CAFC0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4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00E02-46D6-D0DF-ACDD-578518C1E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DEF06-D7F1-2FA3-C0BF-449219C57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77601-932F-256F-AC30-7EEB6DD6B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D9A2C-F139-579D-93F2-0EEFB4C5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91657-5CED-10C4-D014-592CB5CF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4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6E8D-420D-D7A4-0FE6-53057473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C401-CCA0-45D0-659A-23FA91D2D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729D2-3F45-1468-5210-82D08CB0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B11C1-DE00-E785-7A9A-7A85580C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3FB88-A2D6-C6C3-DFCF-BFF6EB4C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91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8A23-EDB4-3E1B-BA07-650F91F0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21ABA-95A8-5683-E9CF-832CA2EA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BDF1B-2121-A74D-8B0E-4E948ACA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AA22-885B-0E92-6F88-80B02CB3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FF3DA-8F50-DE69-CBD6-5A3B8043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AA13-5F97-E6C3-29B0-593073BD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CFCE8-A63C-A1F8-D609-D306CA66E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2648A-207B-DB5E-1990-11BB4CE18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9C9BB-1346-4B28-A5AF-9CCB681C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19F49-A1D4-2C54-45FA-DCD9A4A8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299B4-3511-8707-10FA-A1AB7F05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DF44-D9E2-BBF2-0E35-2CEA335E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9DA50-A543-9333-97A9-59F9698C2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36FBE-3D6E-BBAA-5F44-C0704F33F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DE3BE-3E9C-3357-486B-43F99BB61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DDD59-8228-387D-C81D-96942EEF0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788173-FE43-DA0A-93DF-6AB69195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7B317-B94F-E0A2-A5D5-C85F1F42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DB033-EFE8-618B-A3FA-6103BA61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37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94A0-92A2-932D-EE99-EDF679FA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20561-0041-8B73-0E85-B50CB584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0C343-D883-7981-F258-0CE3D604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0AAAE-B8A2-E09D-5382-0109D4B8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24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D1080-18EE-3FE1-5E9D-49756492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7F1D6-D26B-6A8E-5295-AE7F37D65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A8ACE-DE1F-CCAF-A6F6-6D6FA718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3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A85E-FA93-AA07-36D3-7316EF74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3BC4F-EBE3-2131-1FF2-306424F04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C3933-871D-5164-295D-4341820E6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0428C-456F-1105-489A-B0C1FE621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61358-58D3-112F-9FB3-DB56EC6B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5BCF9-C76E-8F3F-84D3-450F9816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8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8231-473A-CA08-D115-7FBE0072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9A6A4-A96C-E211-C2F4-28F72A522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DECD2-DF7B-2A40-6CC0-95E7686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BBA8A-6081-02EF-071B-CEB7CD59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11ABF-31E9-D00B-A70F-3E4E05F7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6CBCE-0558-79C2-5BF3-6C2D33BB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4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783022-65B2-F730-3199-04BD548A6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A0C5E-9299-0C9C-1650-904422D4D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CEB64-711D-AD90-F17C-149717CA6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1AC459-DBE9-4149-B51D-11E3D86F0BE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F65D3-6FC8-BD90-E56A-7808E3743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36EAA-2544-014A-0B39-1427ABF46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30FEBB-194D-49F8-87F1-C53CFB6A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21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BEF58DC-829A-C6D0-4654-890C626B0E77}"/>
              </a:ext>
            </a:extLst>
          </p:cNvPr>
          <p:cNvSpPr txBox="1"/>
          <p:nvPr/>
        </p:nvSpPr>
        <p:spPr>
          <a:xfrm>
            <a:off x="5248275" y="4477273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t-SNE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93DDE8-3FF1-F367-09BD-DF1182BD84E5}"/>
              </a:ext>
            </a:extLst>
          </p:cNvPr>
          <p:cNvSpPr txBox="1"/>
          <p:nvPr/>
        </p:nvSpPr>
        <p:spPr>
          <a:xfrm>
            <a:off x="5344579" y="2161248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UMAP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36E827-5A19-B7F5-8A75-0DC0F841A154}"/>
              </a:ext>
            </a:extLst>
          </p:cNvPr>
          <p:cNvSpPr txBox="1"/>
          <p:nvPr/>
        </p:nvSpPr>
        <p:spPr>
          <a:xfrm>
            <a:off x="5344579" y="6596390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ARI, RI, 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915C34-D611-70C8-2726-6EC8DD6C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1962411"/>
            <a:ext cx="4998386" cy="2589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10AA75-6E66-BCB3-C9B0-98E34CF9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4278133"/>
            <a:ext cx="4998386" cy="258962"/>
          </a:xfrm>
          <a:prstGeom prst="rect">
            <a:avLst/>
          </a:prstGeom>
        </p:spPr>
      </p:pic>
      <p:pic>
        <p:nvPicPr>
          <p:cNvPr id="3" name="Picture 2" descr="A map of different colored spots&#10;&#10;AI-generated content may be incorrect.">
            <a:extLst>
              <a:ext uri="{FF2B5EF4-FFF2-40B4-BE49-F238E27FC236}">
                <a16:creationId xmlns:a16="http://schemas.microsoft.com/office/drawing/2014/main" id="{7B51F9A8-81C4-7468-FB4F-618311C45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5" y="18044"/>
            <a:ext cx="2514015" cy="1885511"/>
          </a:xfrm>
          <a:prstGeom prst="rect">
            <a:avLst/>
          </a:prstGeom>
        </p:spPr>
      </p:pic>
      <p:pic>
        <p:nvPicPr>
          <p:cNvPr id="6" name="Picture 5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A36532E9-0754-34E2-E4A1-CB454A2690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5" y="2366949"/>
            <a:ext cx="2557868" cy="1918401"/>
          </a:xfrm>
          <a:prstGeom prst="rect">
            <a:avLst/>
          </a:prstGeom>
        </p:spPr>
      </p:pic>
      <p:pic>
        <p:nvPicPr>
          <p:cNvPr id="12" name="Picture 11" descr="A map of different colors&#10;&#10;AI-generated content may be incorrect.">
            <a:extLst>
              <a:ext uri="{FF2B5EF4-FFF2-40B4-BE49-F238E27FC236}">
                <a16:creationId xmlns:a16="http://schemas.microsoft.com/office/drawing/2014/main" id="{7281BDE9-17F2-9D9D-37EE-3466B00664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03" y="30863"/>
            <a:ext cx="2525868" cy="1894401"/>
          </a:xfrm>
          <a:prstGeom prst="rect">
            <a:avLst/>
          </a:prstGeom>
        </p:spPr>
      </p:pic>
      <p:pic>
        <p:nvPicPr>
          <p:cNvPr id="15" name="Picture 14" descr="A blue and red dots&#10;&#10;AI-generated content may be incorrect.">
            <a:extLst>
              <a:ext uri="{FF2B5EF4-FFF2-40B4-BE49-F238E27FC236}">
                <a16:creationId xmlns:a16="http://schemas.microsoft.com/office/drawing/2014/main" id="{E613D914-54B1-078D-3FE4-CEFA68082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03" y="2425481"/>
            <a:ext cx="2479827" cy="1859870"/>
          </a:xfrm>
          <a:prstGeom prst="rect">
            <a:avLst/>
          </a:prstGeom>
        </p:spPr>
      </p:pic>
      <p:pic>
        <p:nvPicPr>
          <p:cNvPr id="19" name="Picture 18" descr="A map of different colors&#10;&#10;AI-generated content may be incorrect.">
            <a:extLst>
              <a:ext uri="{FF2B5EF4-FFF2-40B4-BE49-F238E27FC236}">
                <a16:creationId xmlns:a16="http://schemas.microsoft.com/office/drawing/2014/main" id="{FA457ECA-DAD8-4085-B2C3-1EA2975DE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03" y="27858"/>
            <a:ext cx="2525868" cy="1894401"/>
          </a:xfrm>
          <a:prstGeom prst="rect">
            <a:avLst/>
          </a:prstGeom>
        </p:spPr>
      </p:pic>
      <p:pic>
        <p:nvPicPr>
          <p:cNvPr id="26" name="Picture 25" descr="A blue and red dots&#10;&#10;AI-generated content may be incorrect.">
            <a:extLst>
              <a:ext uri="{FF2B5EF4-FFF2-40B4-BE49-F238E27FC236}">
                <a16:creationId xmlns:a16="http://schemas.microsoft.com/office/drawing/2014/main" id="{327C698E-BB7B-3B7D-3DBB-F6D4D3CE0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944" y="2404486"/>
            <a:ext cx="2479827" cy="1859870"/>
          </a:xfrm>
          <a:prstGeom prst="rect">
            <a:avLst/>
          </a:prstGeom>
        </p:spPr>
      </p:pic>
      <p:pic>
        <p:nvPicPr>
          <p:cNvPr id="30" name="Picture 29" descr="A map of different colors&#10;&#10;AI-generated content may be incorrect.">
            <a:extLst>
              <a:ext uri="{FF2B5EF4-FFF2-40B4-BE49-F238E27FC236}">
                <a16:creationId xmlns:a16="http://schemas.microsoft.com/office/drawing/2014/main" id="{78FD48C2-B33D-67FF-1AF8-37BBAAC82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52" y="0"/>
            <a:ext cx="2483836" cy="1862877"/>
          </a:xfrm>
          <a:prstGeom prst="rect">
            <a:avLst/>
          </a:prstGeom>
        </p:spPr>
      </p:pic>
      <p:pic>
        <p:nvPicPr>
          <p:cNvPr id="32" name="Picture 31" descr="A group of colorful spots&#10;&#10;AI-generated content may be incorrect.">
            <a:extLst>
              <a:ext uri="{FF2B5EF4-FFF2-40B4-BE49-F238E27FC236}">
                <a16:creationId xmlns:a16="http://schemas.microsoft.com/office/drawing/2014/main" id="{23E5DAC1-8A3C-AE85-0DA1-4C26839978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760" y="2425480"/>
            <a:ext cx="2479828" cy="18598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13D8CC4-BDD4-0021-006C-BF98D81D7F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7834" y="4693763"/>
            <a:ext cx="9232220" cy="19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1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9D2EA-9C8B-3104-7BA4-05E5632E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90C7150-F49C-33CA-E0FD-7B895AE586EC}"/>
              </a:ext>
            </a:extLst>
          </p:cNvPr>
          <p:cNvSpPr txBox="1"/>
          <p:nvPr/>
        </p:nvSpPr>
        <p:spPr>
          <a:xfrm>
            <a:off x="5248275" y="4502673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t-SNE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6C1E6-ABD3-2C18-390F-15FDDBAA5694}"/>
              </a:ext>
            </a:extLst>
          </p:cNvPr>
          <p:cNvSpPr txBox="1"/>
          <p:nvPr/>
        </p:nvSpPr>
        <p:spPr>
          <a:xfrm>
            <a:off x="5344579" y="2161248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UMAP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F3E49A-3CF7-283E-7A6C-A5BF848AB139}"/>
              </a:ext>
            </a:extLst>
          </p:cNvPr>
          <p:cNvSpPr txBox="1"/>
          <p:nvPr/>
        </p:nvSpPr>
        <p:spPr>
          <a:xfrm>
            <a:off x="5344579" y="6596390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ARI, RI, 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DC8EF6-92AE-D92F-E9C8-E5A1F6D7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04" y="1980670"/>
            <a:ext cx="4998386" cy="2589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436E38B-548D-CD11-ACAC-3595D3063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4290833"/>
            <a:ext cx="4998386" cy="258962"/>
          </a:xfrm>
          <a:prstGeom prst="rect">
            <a:avLst/>
          </a:prstGeom>
        </p:spPr>
      </p:pic>
      <p:pic>
        <p:nvPicPr>
          <p:cNvPr id="10" name="Picture 9" descr="A group of colored spots&#10;&#10;AI-generated content may be incorrect.">
            <a:extLst>
              <a:ext uri="{FF2B5EF4-FFF2-40B4-BE49-F238E27FC236}">
                <a16:creationId xmlns:a16="http://schemas.microsoft.com/office/drawing/2014/main" id="{196F1BEB-C339-C179-2B8B-2BC2A9485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31886"/>
            <a:ext cx="2591615" cy="1943711"/>
          </a:xfrm>
          <a:prstGeom prst="rect">
            <a:avLst/>
          </a:prstGeom>
        </p:spPr>
      </p:pic>
      <p:pic>
        <p:nvPicPr>
          <p:cNvPr id="13" name="Picture 12" descr="A group of colorful spots&#10;&#10;AI-generated content may be incorrect.">
            <a:extLst>
              <a:ext uri="{FF2B5EF4-FFF2-40B4-BE49-F238E27FC236}">
                <a16:creationId xmlns:a16="http://schemas.microsoft.com/office/drawing/2014/main" id="{BEAD19B4-5FBA-1E9E-2BF1-77F399538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2422858"/>
            <a:ext cx="2591615" cy="1943711"/>
          </a:xfrm>
          <a:prstGeom prst="rect">
            <a:avLst/>
          </a:prstGeom>
        </p:spPr>
      </p:pic>
      <p:pic>
        <p:nvPicPr>
          <p:cNvPr id="16" name="Picture 15" descr="A group of colored dots&#10;&#10;AI-generated content may be incorrect.">
            <a:extLst>
              <a:ext uri="{FF2B5EF4-FFF2-40B4-BE49-F238E27FC236}">
                <a16:creationId xmlns:a16="http://schemas.microsoft.com/office/drawing/2014/main" id="{7F0795CD-D4B6-C259-1DF2-2D1226214B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14" y="31886"/>
            <a:ext cx="2591370" cy="1943528"/>
          </a:xfrm>
          <a:prstGeom prst="rect">
            <a:avLst/>
          </a:prstGeom>
        </p:spPr>
      </p:pic>
      <p:pic>
        <p:nvPicPr>
          <p:cNvPr id="18" name="Picture 17" descr="A map of different colored dots&#10;&#10;AI-generated content may be incorrect.">
            <a:extLst>
              <a:ext uri="{FF2B5EF4-FFF2-40B4-BE49-F238E27FC236}">
                <a16:creationId xmlns:a16="http://schemas.microsoft.com/office/drawing/2014/main" id="{C544197D-24F1-3679-3C2D-D3F9A44B2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69" y="2348062"/>
            <a:ext cx="2591615" cy="1943711"/>
          </a:xfrm>
          <a:prstGeom prst="rect">
            <a:avLst/>
          </a:prstGeom>
        </p:spPr>
      </p:pic>
      <p:pic>
        <p:nvPicPr>
          <p:cNvPr id="21" name="Picture 20" descr="A map of different colors&#10;&#10;AI-generated content may be incorrect.">
            <a:extLst>
              <a:ext uri="{FF2B5EF4-FFF2-40B4-BE49-F238E27FC236}">
                <a16:creationId xmlns:a16="http://schemas.microsoft.com/office/drawing/2014/main" id="{2FC7DD77-6A97-1124-7EF7-BB00041B7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38" y="0"/>
            <a:ext cx="2591615" cy="1943711"/>
          </a:xfrm>
          <a:prstGeom prst="rect">
            <a:avLst/>
          </a:prstGeom>
        </p:spPr>
      </p:pic>
      <p:pic>
        <p:nvPicPr>
          <p:cNvPr id="29" name="Picture 28" descr="A group of colorful dots&#10;&#10;AI-generated content may be incorrect.">
            <a:extLst>
              <a:ext uri="{FF2B5EF4-FFF2-40B4-BE49-F238E27FC236}">
                <a16:creationId xmlns:a16="http://schemas.microsoft.com/office/drawing/2014/main" id="{613ADCE4-6F2D-EA4B-DC8C-8271463015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37" y="2348061"/>
            <a:ext cx="2591615" cy="1943711"/>
          </a:xfrm>
          <a:prstGeom prst="rect">
            <a:avLst/>
          </a:prstGeom>
        </p:spPr>
      </p:pic>
      <p:pic>
        <p:nvPicPr>
          <p:cNvPr id="32" name="Picture 31" descr="A colorful dot diagram of a brain&#10;&#10;AI-generated content may be incorrect.">
            <a:extLst>
              <a:ext uri="{FF2B5EF4-FFF2-40B4-BE49-F238E27FC236}">
                <a16:creationId xmlns:a16="http://schemas.microsoft.com/office/drawing/2014/main" id="{71944BBC-3323-70AE-47BA-1E7E4ADCB4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959" y="1882"/>
            <a:ext cx="2589107" cy="1941830"/>
          </a:xfrm>
          <a:prstGeom prst="rect">
            <a:avLst/>
          </a:prstGeom>
        </p:spPr>
      </p:pic>
      <p:pic>
        <p:nvPicPr>
          <p:cNvPr id="37" name="Picture 36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5841AD90-1A7C-822F-9A56-6F17415EBF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816" y="2348061"/>
            <a:ext cx="2591615" cy="194371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6444FE-A659-AFE9-512E-72366CF0BA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9154" y="4760695"/>
            <a:ext cx="9766300" cy="19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30807-E433-C98B-988C-1918A866D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66E8D4F-4A41-4EF5-A829-608A38E8DF47}"/>
              </a:ext>
            </a:extLst>
          </p:cNvPr>
          <p:cNvSpPr txBox="1"/>
          <p:nvPr/>
        </p:nvSpPr>
        <p:spPr>
          <a:xfrm>
            <a:off x="5248275" y="4477273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t-SNE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EF4E4E-7AC5-F234-E91C-3A3C3E2C86EB}"/>
              </a:ext>
            </a:extLst>
          </p:cNvPr>
          <p:cNvSpPr txBox="1"/>
          <p:nvPr/>
        </p:nvSpPr>
        <p:spPr>
          <a:xfrm>
            <a:off x="5344579" y="2161248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UMAP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66BC3E-8A00-E441-01A5-7C657B7EBDCC}"/>
              </a:ext>
            </a:extLst>
          </p:cNvPr>
          <p:cNvSpPr txBox="1"/>
          <p:nvPr/>
        </p:nvSpPr>
        <p:spPr>
          <a:xfrm>
            <a:off x="5344579" y="6596390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ARI, RI, 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ED49D8-8CBB-F35C-9342-7AF6C6859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04" y="1980670"/>
            <a:ext cx="4998386" cy="2589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4C94D-738E-8346-E742-EA0EB9FE9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4278133"/>
            <a:ext cx="4998386" cy="258962"/>
          </a:xfrm>
          <a:prstGeom prst="rect">
            <a:avLst/>
          </a:prstGeom>
        </p:spPr>
      </p:pic>
      <p:pic>
        <p:nvPicPr>
          <p:cNvPr id="4" name="Picture 3" descr="A map of different colors&#10;&#10;AI-generated content may be incorrect.">
            <a:extLst>
              <a:ext uri="{FF2B5EF4-FFF2-40B4-BE49-F238E27FC236}">
                <a16:creationId xmlns:a16="http://schemas.microsoft.com/office/drawing/2014/main" id="{5DC05C75-C1F9-8B75-B632-56C1E84EC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" y="5194"/>
            <a:ext cx="2599499" cy="1949624"/>
          </a:xfrm>
          <a:prstGeom prst="rect">
            <a:avLst/>
          </a:prstGeom>
        </p:spPr>
      </p:pic>
      <p:pic>
        <p:nvPicPr>
          <p:cNvPr id="7" name="Picture 6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FD9DCB33-2429-8B90-BABA-C5F9DBC78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3" y="2307687"/>
            <a:ext cx="2599498" cy="1949624"/>
          </a:xfrm>
          <a:prstGeom prst="rect">
            <a:avLst/>
          </a:prstGeom>
        </p:spPr>
      </p:pic>
      <p:pic>
        <p:nvPicPr>
          <p:cNvPr id="10" name="Picture 9" descr="A group of blue and orange dots&#10;&#10;AI-generated content may be incorrect.">
            <a:extLst>
              <a:ext uri="{FF2B5EF4-FFF2-40B4-BE49-F238E27FC236}">
                <a16:creationId xmlns:a16="http://schemas.microsoft.com/office/drawing/2014/main" id="{D4E43FE9-DCCC-7EC9-FBA1-AE4CC3839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50" y="20635"/>
            <a:ext cx="2599499" cy="1949624"/>
          </a:xfrm>
          <a:prstGeom prst="rect">
            <a:avLst/>
          </a:prstGeom>
        </p:spPr>
      </p:pic>
      <p:pic>
        <p:nvPicPr>
          <p:cNvPr id="13" name="Picture 12" descr="A blue and orange dots&#10;&#10;AI-generated content may be incorrect.">
            <a:extLst>
              <a:ext uri="{FF2B5EF4-FFF2-40B4-BE49-F238E27FC236}">
                <a16:creationId xmlns:a16="http://schemas.microsoft.com/office/drawing/2014/main" id="{C4299AD5-4137-C14C-ED6A-35C0EB68B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51" y="2307687"/>
            <a:ext cx="2599498" cy="1949624"/>
          </a:xfrm>
          <a:prstGeom prst="rect">
            <a:avLst/>
          </a:prstGeom>
        </p:spPr>
      </p:pic>
      <p:pic>
        <p:nvPicPr>
          <p:cNvPr id="16" name="Picture 15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4C5D8724-B04F-8C4F-F998-5DB53C6C2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31046"/>
            <a:ext cx="2599498" cy="1949623"/>
          </a:xfrm>
          <a:prstGeom prst="rect">
            <a:avLst/>
          </a:prstGeom>
        </p:spPr>
      </p:pic>
      <p:pic>
        <p:nvPicPr>
          <p:cNvPr id="18" name="Picture 17" descr="A blue and orange dots&#10;&#10;AI-generated content may be incorrect.">
            <a:extLst>
              <a:ext uri="{FF2B5EF4-FFF2-40B4-BE49-F238E27FC236}">
                <a16:creationId xmlns:a16="http://schemas.microsoft.com/office/drawing/2014/main" id="{2507EBD7-9CEE-B448-C6CF-66E4B0AB13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91" y="2228782"/>
            <a:ext cx="2638635" cy="1978976"/>
          </a:xfrm>
          <a:prstGeom prst="rect">
            <a:avLst/>
          </a:prstGeom>
        </p:spPr>
      </p:pic>
      <p:pic>
        <p:nvPicPr>
          <p:cNvPr id="21" name="Picture 20" descr="A map of different colors&#10;&#10;AI-generated content may be incorrect.">
            <a:extLst>
              <a:ext uri="{FF2B5EF4-FFF2-40B4-BE49-F238E27FC236}">
                <a16:creationId xmlns:a16="http://schemas.microsoft.com/office/drawing/2014/main" id="{BFD10165-8BA1-7752-912F-5D4F24C6CD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32" y="279158"/>
            <a:ext cx="2599499" cy="1949624"/>
          </a:xfrm>
          <a:prstGeom prst="rect">
            <a:avLst/>
          </a:prstGeom>
        </p:spPr>
      </p:pic>
      <p:pic>
        <p:nvPicPr>
          <p:cNvPr id="29" name="Picture 28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8AD37A8C-D5F4-2398-119A-E0D5AF3DC4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412" y="2228782"/>
            <a:ext cx="2638635" cy="19789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2E2CBF6-9264-FDB5-D8EC-15B9D37A81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8757" y="4682531"/>
            <a:ext cx="10075043" cy="19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6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80458-072E-AE01-E7A3-6A4511C6F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B5728D8-D8A5-7993-3D86-039482A3A9B7}"/>
              </a:ext>
            </a:extLst>
          </p:cNvPr>
          <p:cNvSpPr txBox="1"/>
          <p:nvPr/>
        </p:nvSpPr>
        <p:spPr>
          <a:xfrm>
            <a:off x="5248275" y="4489973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t-SNE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6DD45A-E929-2CBF-ED96-61C82AD30521}"/>
              </a:ext>
            </a:extLst>
          </p:cNvPr>
          <p:cNvSpPr txBox="1"/>
          <p:nvPr/>
        </p:nvSpPr>
        <p:spPr>
          <a:xfrm>
            <a:off x="5344579" y="2161248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UMAP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5E6C78-4BB9-4597-83F5-665473947CB3}"/>
              </a:ext>
            </a:extLst>
          </p:cNvPr>
          <p:cNvSpPr txBox="1"/>
          <p:nvPr/>
        </p:nvSpPr>
        <p:spPr>
          <a:xfrm>
            <a:off x="5344579" y="6596390"/>
            <a:ext cx="1695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ARI, RI, SC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DFBB1F-714B-7D5D-67D0-1913EFEC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04" y="1960319"/>
            <a:ext cx="4998386" cy="2589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25B804-40D9-09D4-9BE6-92EC2A3A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791" y="4316233"/>
            <a:ext cx="4998386" cy="258962"/>
          </a:xfrm>
          <a:prstGeom prst="rect">
            <a:avLst/>
          </a:prstGeom>
        </p:spPr>
      </p:pic>
      <p:pic>
        <p:nvPicPr>
          <p:cNvPr id="4" name="Picture 3" descr="A map of different colors&#10;&#10;AI-generated content may be incorrect.">
            <a:extLst>
              <a:ext uri="{FF2B5EF4-FFF2-40B4-BE49-F238E27FC236}">
                <a16:creationId xmlns:a16="http://schemas.microsoft.com/office/drawing/2014/main" id="{59A9C972-9DF8-DD6E-D588-7BE78B841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6" y="-3759"/>
            <a:ext cx="2645670" cy="1984253"/>
          </a:xfrm>
          <a:prstGeom prst="rect">
            <a:avLst/>
          </a:prstGeom>
        </p:spPr>
      </p:pic>
      <p:pic>
        <p:nvPicPr>
          <p:cNvPr id="8" name="Picture 7" descr="A group of blue and yellow spots&#10;&#10;AI-generated content may be incorrect.">
            <a:extLst>
              <a:ext uri="{FF2B5EF4-FFF2-40B4-BE49-F238E27FC236}">
                <a16:creationId xmlns:a16="http://schemas.microsoft.com/office/drawing/2014/main" id="{8FA639C6-7166-5E45-C537-3B0BD0C64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6" y="2376648"/>
            <a:ext cx="2645670" cy="1984253"/>
          </a:xfrm>
          <a:prstGeom prst="rect">
            <a:avLst/>
          </a:prstGeom>
        </p:spPr>
      </p:pic>
      <p:pic>
        <p:nvPicPr>
          <p:cNvPr id="11" name="Picture 10" descr="A map of different colors&#10;&#10;AI-generated content may be incorrect.">
            <a:extLst>
              <a:ext uri="{FF2B5EF4-FFF2-40B4-BE49-F238E27FC236}">
                <a16:creationId xmlns:a16="http://schemas.microsoft.com/office/drawing/2014/main" id="{692B8B2F-D63C-FBE1-82D6-A56501179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68" y="2544"/>
            <a:ext cx="2557508" cy="1918131"/>
          </a:xfrm>
          <a:prstGeom prst="rect">
            <a:avLst/>
          </a:prstGeom>
        </p:spPr>
      </p:pic>
      <p:pic>
        <p:nvPicPr>
          <p:cNvPr id="14" name="Picture 13" descr="A colorful dots on a white background&#10;&#10;AI-generated content may be incorrect.">
            <a:extLst>
              <a:ext uri="{FF2B5EF4-FFF2-40B4-BE49-F238E27FC236}">
                <a16:creationId xmlns:a16="http://schemas.microsoft.com/office/drawing/2014/main" id="{62B094BB-48D4-46C6-860A-892ECE1523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668" y="2367987"/>
            <a:ext cx="2557508" cy="1918131"/>
          </a:xfrm>
          <a:prstGeom prst="rect">
            <a:avLst/>
          </a:prstGeom>
        </p:spPr>
      </p:pic>
      <p:pic>
        <p:nvPicPr>
          <p:cNvPr id="17" name="Picture 16" descr="A map of different colored spots&#10;&#10;AI-generated content may be incorrect.">
            <a:extLst>
              <a:ext uri="{FF2B5EF4-FFF2-40B4-BE49-F238E27FC236}">
                <a16:creationId xmlns:a16="http://schemas.microsoft.com/office/drawing/2014/main" id="{5CCF5D79-013C-61F5-EB71-4CAA7CD9E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52" y="0"/>
            <a:ext cx="2557508" cy="1918132"/>
          </a:xfrm>
          <a:prstGeom prst="rect">
            <a:avLst/>
          </a:prstGeom>
        </p:spPr>
      </p:pic>
      <p:pic>
        <p:nvPicPr>
          <p:cNvPr id="20" name="Picture 19" descr="A group of colorful spots&#10;&#10;AI-generated content may be incorrect.">
            <a:extLst>
              <a:ext uri="{FF2B5EF4-FFF2-40B4-BE49-F238E27FC236}">
                <a16:creationId xmlns:a16="http://schemas.microsoft.com/office/drawing/2014/main" id="{578D55A6-94FD-AFED-B3F9-5F2B85B104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42" y="2383044"/>
            <a:ext cx="2565912" cy="1924434"/>
          </a:xfrm>
          <a:prstGeom prst="rect">
            <a:avLst/>
          </a:prstGeom>
        </p:spPr>
      </p:pic>
      <p:pic>
        <p:nvPicPr>
          <p:cNvPr id="26" name="Picture 25" descr="A group of colored spots&#10;&#10;AI-generated content may be incorrect.">
            <a:extLst>
              <a:ext uri="{FF2B5EF4-FFF2-40B4-BE49-F238E27FC236}">
                <a16:creationId xmlns:a16="http://schemas.microsoft.com/office/drawing/2014/main" id="{B0E72429-9023-5685-0C11-931A533C22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88" y="2755"/>
            <a:ext cx="2565912" cy="1924434"/>
          </a:xfrm>
          <a:prstGeom prst="rect">
            <a:avLst/>
          </a:prstGeom>
        </p:spPr>
      </p:pic>
      <p:pic>
        <p:nvPicPr>
          <p:cNvPr id="31" name="Picture 30" descr="A group of blue and yellow spots&#10;&#10;AI-generated content may be incorrect.">
            <a:extLst>
              <a:ext uri="{FF2B5EF4-FFF2-40B4-BE49-F238E27FC236}">
                <a16:creationId xmlns:a16="http://schemas.microsoft.com/office/drawing/2014/main" id="{5AAB831B-BFDF-63BF-C39C-5A730373E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88" y="2389347"/>
            <a:ext cx="2557508" cy="19181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B2EB61-D17A-8C96-E9EF-5E00D37710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0697" y="4695794"/>
            <a:ext cx="9386203" cy="197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1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Widescreen</PresentationFormat>
  <Paragraphs>20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Sakib Mostafa</dc:creator>
  <cp:lastModifiedBy>Mizan Rahman</cp:lastModifiedBy>
  <cp:revision>26</cp:revision>
  <dcterms:created xsi:type="dcterms:W3CDTF">2025-05-13T23:12:39Z</dcterms:created>
  <dcterms:modified xsi:type="dcterms:W3CDTF">2025-09-16T02:55:06Z</dcterms:modified>
</cp:coreProperties>
</file>